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6" r:id="rId11"/>
    <p:sldId id="267" r:id="rId12"/>
    <p:sldId id="268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67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25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1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9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5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7604-1862-4E59-8F35-F3631A56195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311DC3-67CD-48F9-8F9A-0B144DE5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12379"/>
            <a:ext cx="7766936" cy="1646302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rgbClr val="070201"/>
                </a:solidFill>
                <a:latin typeface="Eras Demi ITC" panose="020B0805030504020804" pitchFamily="34" charset="0"/>
              </a:rPr>
              <a:t>Saginaw Valley State University</a:t>
            </a:r>
            <a:endParaRPr lang="en-US" sz="6600" dirty="0">
              <a:solidFill>
                <a:srgbClr val="070201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18663"/>
            <a:ext cx="4177070" cy="111370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Presentation by: Hannah Bowen 4</a:t>
            </a:r>
            <a:r>
              <a:rPr lang="en-US" baseline="30000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th</a:t>
            </a:r>
            <a:r>
              <a:rPr lang="en-US" dirty="0" smtClean="0">
                <a:solidFill>
                  <a:srgbClr val="C00000"/>
                </a:solidFill>
                <a:latin typeface="Eras Demi ITC" panose="020B0805030504020804" pitchFamily="34" charset="0"/>
              </a:rPr>
              <a:t> hour</a:t>
            </a:r>
            <a:endParaRPr lang="en-US" dirty="0">
              <a:solidFill>
                <a:srgbClr val="C000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68" y="3335867"/>
            <a:ext cx="4934136" cy="2908667"/>
          </a:xfrm>
          <a:prstGeom prst="rect">
            <a:avLst/>
          </a:prstGeom>
        </p:spPr>
      </p:pic>
      <p:sp>
        <p:nvSpPr>
          <p:cNvPr id="6" name="AutoShape 4" descr="Image result for saginaw valley state university dorms"/>
          <p:cNvSpPr>
            <a:spLocks noChangeAspect="1" noChangeArrowheads="1"/>
          </p:cNvSpPr>
          <p:nvPr/>
        </p:nvSpPr>
        <p:spPr bwMode="auto">
          <a:xfrm>
            <a:off x="1891242" y="49336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aginaw valley state university dor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Freshman Academic Profile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84" y="2129166"/>
            <a:ext cx="3633409" cy="3880773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Average: 3.35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%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3.75+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17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%   3.5 -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3.74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15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%   3.25 -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3.49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14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%   3.00 -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3.24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19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%   2.50 -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2.99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5%   2.00 -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2.49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3551" y="2129166"/>
            <a:ext cx="3606073" cy="388077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bg2">
                    <a:lumMod val="7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Top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Tenth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%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Top Quarter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7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%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Top Half      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26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%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Bottom Half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74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%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Bottom Quarter 42%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87" y="1668790"/>
            <a:ext cx="320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2">
                    <a:lumMod val="50000"/>
                  </a:schemeClr>
                </a:solidFill>
              </a:rPr>
              <a:t>GPA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3136" y="1668790"/>
            <a:ext cx="320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HS Class Rank</a:t>
            </a:r>
            <a:endParaRPr lang="en-US" sz="28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99209" y="2129166"/>
            <a:ext cx="3606073" cy="388077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bg2">
                    <a:lumMod val="7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30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– 36     4%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24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en-US" dirty="0" smtClean="0"/>
              <a:t> 29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33%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18 </a:t>
            </a:r>
            <a:r>
              <a:rPr lang="en-US" dirty="0" smtClean="0"/>
              <a:t>– 23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53%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12 </a:t>
            </a:r>
            <a:r>
              <a:rPr lang="en-US" dirty="0"/>
              <a:t>– </a:t>
            </a:r>
            <a:r>
              <a:rPr lang="en-US" dirty="0" smtClean="0"/>
              <a:t>1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7     6%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11 – 12   &lt;1%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8794" y="1637368"/>
            <a:ext cx="320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ACT Score</a:t>
            </a:r>
            <a:endParaRPr lang="en-US" sz="28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3048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/>
              <a:t>2015-2016 Annual Costs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1" y="1276946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Tuition/fees: $8,371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Books and Supplies: $1,250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Room and Board: $8,917</a:t>
            </a:r>
          </a:p>
          <a:p>
            <a:r>
              <a:rPr lang="en-US" sz="3600" smtClean="0">
                <a:solidFill>
                  <a:schemeClr val="accent3">
                    <a:lumMod val="50000"/>
                  </a:schemeClr>
                </a:solidFill>
              </a:rPr>
              <a:t>Personal expenses: $1,114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18" y="2597746"/>
            <a:ext cx="3266267" cy="3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34" y="101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2015-2016 Financial Aid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06501"/>
            <a:ext cx="8596668" cy="54229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Need Based Financial Aid</a:t>
            </a: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91% Applied</a:t>
            </a: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71% Offered</a:t>
            </a:r>
          </a:p>
          <a:p>
            <a:pPr lvl="1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Average 1st year financial aid package:  $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7,830</a:t>
            </a:r>
          </a:p>
          <a:p>
            <a:pPr lvl="1"/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Average scholarships and grants:  $11,200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Average Student Debt (after 4 years) = $23,500 - $30,000</a:t>
            </a:r>
          </a:p>
          <a:p>
            <a:pPr lvl="1"/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Most Popular Majors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669523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Elementary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Education and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Teaching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Health/Medical Preparatory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Programs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Registered Nursing/Registered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Nurse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Social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Work</a:t>
            </a:r>
          </a:p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Criminal Justice/Safety Studies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/>
              <a:t>Unique Facts!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9589"/>
            <a:ext cx="8596668" cy="388077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While the number one priority for students is their academic experience, more than 130 Registered Student Organizations enrich and enhance their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extracurriculuar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and college experience. Ex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: Battle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of the Valleys is a fund-raising competition between SVSU and intra-state rival Grand Valley State University. In 2014, SVSU raised $32,294 for the Cory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</a:rPr>
              <a:t>Rivard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Jr. Promise Foundation!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1" y="342505"/>
            <a:ext cx="1853368" cy="14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78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Unique Facts!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6880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They have alumni in all 50 states!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Top 5 states with SVSU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alumni are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Michigan, Florida, Texas, Ohio and California.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5" y="3703090"/>
            <a:ext cx="4521200" cy="28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Saginaw Valley State University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99" y="1646372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Location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: 6 miles from downtown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Saginaw in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Kochville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Township, Saginaw County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Address: </a:t>
            </a:r>
            <a:r>
              <a:rPr lang="en-US" sz="2400" u="sng" dirty="0">
                <a:solidFill>
                  <a:srgbClr val="C00000"/>
                </a:solidFill>
              </a:rPr>
              <a:t>7400 Bay Rd, University Center, MI 48604</a:t>
            </a:r>
          </a:p>
        </p:txBody>
      </p:sp>
      <p:sp>
        <p:nvSpPr>
          <p:cNvPr id="4" name="AutoShape 2" descr="Image result for location of saginaw valley state university"/>
          <p:cNvSpPr>
            <a:spLocks noChangeAspect="1" noChangeArrowheads="1"/>
          </p:cNvSpPr>
          <p:nvPr/>
        </p:nvSpPr>
        <p:spPr bwMode="auto">
          <a:xfrm>
            <a:off x="677334" y="20060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ocation of saginaw valley state university"/>
          <p:cNvSpPr>
            <a:spLocks noChangeAspect="1" noChangeArrowheads="1"/>
          </p:cNvSpPr>
          <p:nvPr/>
        </p:nvSpPr>
        <p:spPr bwMode="auto">
          <a:xfrm>
            <a:off x="79375" y="4571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33" y="3361267"/>
            <a:ext cx="4876800" cy="30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8" y="228600"/>
            <a:ext cx="8596668" cy="1320800"/>
          </a:xfrm>
        </p:spPr>
        <p:txBody>
          <a:bodyPr/>
          <a:lstStyle/>
          <a:p>
            <a:pPr algn="ctr"/>
            <a:r>
              <a:rPr lang="en-US" u="sng" dirty="0" smtClean="0"/>
              <a:t>Campus</a:t>
            </a:r>
            <a:endParaRPr lang="en-US" u="sng" dirty="0"/>
          </a:p>
        </p:txBody>
      </p:sp>
      <p:pic>
        <p:nvPicPr>
          <p:cNvPr id="2050" name="Picture 2" descr="Image result for saginaw valley state university whole camp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16" y="1439333"/>
            <a:ext cx="6133971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Campus</a:t>
            </a:r>
            <a:endParaRPr lang="en-US" u="sng" dirty="0"/>
          </a:p>
        </p:txBody>
      </p:sp>
      <p:pic>
        <p:nvPicPr>
          <p:cNvPr id="3074" name="Picture 2" descr="Image result for saginaw valley state university whole camp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930399"/>
            <a:ext cx="5376333" cy="35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052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 smtClean="0"/>
              <a:t>Graduation rate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Stencil" panose="040409050D0802020404" pitchFamily="82" charset="0"/>
              </a:rPr>
              <a:t>Percentage: 39.7%</a:t>
            </a:r>
            <a:endParaRPr lang="en-US" sz="3600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62851"/>
            <a:ext cx="8509000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39793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Number of students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Undergraduates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: 8,763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Graduates: 1,003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01" y="3043371"/>
            <a:ext cx="6146799" cy="35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54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98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How many students apply?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404831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Students who apply: 6,266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Students who were admitted: 5,010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Students who enroll: 1,507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7" y="3704415"/>
            <a:ext cx="1624013" cy="1719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7" y="3870786"/>
            <a:ext cx="4053921" cy="28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Class size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Average class size: 24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Image result for class at saginaw valley state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43" y="2337011"/>
            <a:ext cx="6507690" cy="40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Requirements for the Honors 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6456"/>
            <a:ext cx="8596668" cy="3880773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Minimum 3.70 cumulative high school GPA 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Minimum 28 ACT composite score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1310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SAT composite score (new test)/1880 (old test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OR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Be ranked #1 or #2 in your high school graduating class &amp; a minimum 24 ACT composite score</a:t>
            </a:r>
            <a:endParaRPr lang="en-US" sz="2800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9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rgbClr val="FFFFFF"/>
      </a:dk1>
      <a:lt1>
        <a:sysClr val="window" lastClr="FFFFFF"/>
      </a:lt1>
      <a:dk2>
        <a:srgbClr val="932313"/>
      </a:dk2>
      <a:lt2>
        <a:srgbClr val="932313"/>
      </a:lt2>
      <a:accent1>
        <a:srgbClr val="932313"/>
      </a:accent1>
      <a:accent2>
        <a:srgbClr val="932313"/>
      </a:accent2>
      <a:accent3>
        <a:srgbClr val="932313"/>
      </a:accent3>
      <a:accent4>
        <a:srgbClr val="932313"/>
      </a:accent4>
      <a:accent5>
        <a:srgbClr val="932313"/>
      </a:accent5>
      <a:accent6>
        <a:srgbClr val="932313"/>
      </a:accent6>
      <a:hlink>
        <a:srgbClr val="932313"/>
      </a:hlink>
      <a:folHlink>
        <a:srgbClr val="932313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815</TotalTime>
  <Words>391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Eras Demi ITC</vt:lpstr>
      <vt:lpstr>Stencil</vt:lpstr>
      <vt:lpstr>Tw Cen MT</vt:lpstr>
      <vt:lpstr>Wingdings 3</vt:lpstr>
      <vt:lpstr>Facet</vt:lpstr>
      <vt:lpstr>Saginaw Valley State University</vt:lpstr>
      <vt:lpstr>Saginaw Valley State University</vt:lpstr>
      <vt:lpstr>Campus</vt:lpstr>
      <vt:lpstr>Campus</vt:lpstr>
      <vt:lpstr>Graduation rate </vt:lpstr>
      <vt:lpstr>Number of students</vt:lpstr>
      <vt:lpstr>How many students apply?</vt:lpstr>
      <vt:lpstr>Class size</vt:lpstr>
      <vt:lpstr>Requirements for the Honors Program</vt:lpstr>
      <vt:lpstr>Freshman Academic Profile</vt:lpstr>
      <vt:lpstr>2015-2016 Annual Costs</vt:lpstr>
      <vt:lpstr>2015-2016 Financial Aid</vt:lpstr>
      <vt:lpstr>Most Popular Majors</vt:lpstr>
      <vt:lpstr>Unique Facts!</vt:lpstr>
      <vt:lpstr>Unique Facts!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Saginaw Valley State University</dc:title>
  <dc:creator>Charles Bowen</dc:creator>
  <cp:lastModifiedBy>Windows User</cp:lastModifiedBy>
  <cp:revision>34</cp:revision>
  <dcterms:created xsi:type="dcterms:W3CDTF">2016-10-31T16:58:52Z</dcterms:created>
  <dcterms:modified xsi:type="dcterms:W3CDTF">2017-09-08T16:23:35Z</dcterms:modified>
</cp:coreProperties>
</file>